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58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8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16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45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4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91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8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48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15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63D5-FDDA-49D3-BBF7-66461332A075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D68E-1E52-40DD-A274-2507F82A8E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À </a:t>
            </a:r>
            <a:r>
              <a:rPr lang="fr-FR" dirty="0" smtClean="0"/>
              <a:t>l’école</a:t>
            </a:r>
            <a:br>
              <a:rPr lang="fr-FR" dirty="0" smtClean="0"/>
            </a:br>
            <a:r>
              <a:rPr lang="fr-FR" dirty="0" smtClean="0"/>
              <a:t>Les cours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4B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7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latin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53" y="1825625"/>
            <a:ext cx="2702694" cy="4351338"/>
          </a:xfrm>
        </p:spPr>
      </p:pic>
    </p:spTree>
    <p:extLst>
      <p:ext uri="{BB962C8B-B14F-4D97-AF65-F5344CB8AC3E}">
        <p14:creationId xmlns:p14="http://schemas.microsoft.com/office/powerpoint/2010/main" val="5907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philosophie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1" y="1825625"/>
            <a:ext cx="3305997" cy="4351338"/>
          </a:xfrm>
        </p:spPr>
      </p:pic>
    </p:spTree>
    <p:extLst>
      <p:ext uri="{BB962C8B-B14F-4D97-AF65-F5344CB8AC3E}">
        <p14:creationId xmlns:p14="http://schemas.microsoft.com/office/powerpoint/2010/main" val="29761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L’histoire (</a:t>
            </a:r>
            <a:r>
              <a:rPr lang="fr-FR" dirty="0" err="1" smtClean="0"/>
              <a:t>fem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9298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géographie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98" y="1825625"/>
            <a:ext cx="4377603" cy="4351338"/>
          </a:xfrm>
        </p:spPr>
      </p:pic>
    </p:spTree>
    <p:extLst>
      <p:ext uri="{BB962C8B-B14F-4D97-AF65-F5344CB8AC3E}">
        <p14:creationId xmlns:p14="http://schemas.microsoft.com/office/powerpoint/2010/main" val="4085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musique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067719"/>
            <a:ext cx="5286375" cy="3867150"/>
          </a:xfrm>
        </p:spPr>
      </p:pic>
    </p:spTree>
    <p:extLst>
      <p:ext uri="{BB962C8B-B14F-4D97-AF65-F5344CB8AC3E}">
        <p14:creationId xmlns:p14="http://schemas.microsoft.com/office/powerpoint/2010/main" val="39865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dessin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215356"/>
            <a:ext cx="7143750" cy="3571875"/>
          </a:xfrm>
        </p:spPr>
      </p:pic>
    </p:spTree>
    <p:extLst>
      <p:ext uri="{BB962C8B-B14F-4D97-AF65-F5344CB8AC3E}">
        <p14:creationId xmlns:p14="http://schemas.microsoft.com/office/powerpoint/2010/main" val="23593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sport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58" y="1825625"/>
            <a:ext cx="6045084" cy="4351338"/>
          </a:xfrm>
        </p:spPr>
      </p:pic>
    </p:spTree>
    <p:extLst>
      <p:ext uri="{BB962C8B-B14F-4D97-AF65-F5344CB8AC3E}">
        <p14:creationId xmlns:p14="http://schemas.microsoft.com/office/powerpoint/2010/main" val="11863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maths (</a:t>
            </a:r>
            <a:r>
              <a:rPr lang="fr-FR" dirty="0" err="1" smtClean="0"/>
              <a:t>fem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3" y="1582951"/>
            <a:ext cx="5560142" cy="3975501"/>
          </a:xfrm>
        </p:spPr>
      </p:pic>
    </p:spTree>
    <p:extLst>
      <p:ext uri="{BB962C8B-B14F-4D97-AF65-F5344CB8AC3E}">
        <p14:creationId xmlns:p14="http://schemas.microsoft.com/office/powerpoint/2010/main" val="19379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biologie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79" y="1825625"/>
            <a:ext cx="7793441" cy="4351338"/>
          </a:xfrm>
        </p:spPr>
      </p:pic>
    </p:spTree>
    <p:extLst>
      <p:ext uri="{BB962C8B-B14F-4D97-AF65-F5344CB8AC3E}">
        <p14:creationId xmlns:p14="http://schemas.microsoft.com/office/powerpoint/2010/main" val="254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physique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62931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25585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calendrier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81" y="1825625"/>
            <a:ext cx="6155037" cy="4351338"/>
          </a:xfrm>
        </p:spPr>
      </p:pic>
    </p:spTree>
    <p:extLst>
      <p:ext uri="{BB962C8B-B14F-4D97-AF65-F5344CB8AC3E}">
        <p14:creationId xmlns:p14="http://schemas.microsoft.com/office/powerpoint/2010/main" val="2662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chimie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515394"/>
            <a:ext cx="5715000" cy="2971800"/>
          </a:xfrm>
        </p:spPr>
      </p:pic>
    </p:spTree>
    <p:extLst>
      <p:ext uri="{BB962C8B-B14F-4D97-AF65-F5344CB8AC3E}">
        <p14:creationId xmlns:p14="http://schemas.microsoft.com/office/powerpoint/2010/main" val="3770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L’informatique (</a:t>
            </a:r>
            <a:r>
              <a:rPr lang="fr-FR" dirty="0" err="1" smtClean="0"/>
              <a:t>fem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58" y="1825625"/>
            <a:ext cx="6525083" cy="4351338"/>
          </a:xfrm>
        </p:spPr>
      </p:pic>
    </p:spTree>
    <p:extLst>
      <p:ext uri="{BB962C8B-B14F-4D97-AF65-F5344CB8AC3E}">
        <p14:creationId xmlns:p14="http://schemas.microsoft.com/office/powerpoint/2010/main" val="39028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 = 100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Cent un = 101</a:t>
            </a:r>
          </a:p>
          <a:p>
            <a:r>
              <a:rPr lang="fr-FR" dirty="0" smtClean="0"/>
              <a:t>Cent deux = 102 </a:t>
            </a:r>
          </a:p>
          <a:p>
            <a:r>
              <a:rPr lang="fr-FR" dirty="0" smtClean="0"/>
              <a:t>Cent trois = 103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cents = 200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cent un = 201</a:t>
            </a:r>
          </a:p>
          <a:p>
            <a:r>
              <a:rPr lang="fr-FR" dirty="0" smtClean="0"/>
              <a:t>Deux cent deux = 202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4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Trois cents = 300</a:t>
            </a:r>
          </a:p>
          <a:p>
            <a:r>
              <a:rPr lang="fr-FR" dirty="0" smtClean="0"/>
              <a:t>Quatre cents = 400</a:t>
            </a:r>
          </a:p>
          <a:p>
            <a:r>
              <a:rPr lang="fr-FR" dirty="0" smtClean="0"/>
              <a:t>Cinq cents = 500</a:t>
            </a:r>
          </a:p>
          <a:p>
            <a:r>
              <a:rPr lang="fr-FR" dirty="0" smtClean="0"/>
              <a:t>Six cents = 600</a:t>
            </a:r>
          </a:p>
          <a:p>
            <a:r>
              <a:rPr lang="fr-FR" dirty="0" smtClean="0"/>
              <a:t>Sept cents = 700</a:t>
            </a:r>
          </a:p>
          <a:p>
            <a:r>
              <a:rPr lang="fr-FR" dirty="0" smtClean="0"/>
              <a:t>Huit cents = 800</a:t>
            </a:r>
          </a:p>
          <a:p>
            <a:r>
              <a:rPr lang="fr-FR" dirty="0" smtClean="0"/>
              <a:t>Neuf cents = 900</a:t>
            </a:r>
          </a:p>
          <a:p>
            <a:r>
              <a:rPr lang="fr-FR" dirty="0" smtClean="0"/>
              <a:t>Mille = 1.000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4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semaine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31" y="1825625"/>
            <a:ext cx="6155738" cy="4351338"/>
          </a:xfrm>
        </p:spPr>
      </p:pic>
    </p:spTree>
    <p:extLst>
      <p:ext uri="{BB962C8B-B14F-4D97-AF65-F5344CB8AC3E}">
        <p14:creationId xmlns:p14="http://schemas.microsoft.com/office/powerpoint/2010/main" val="14961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jour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5362" y="2710656"/>
            <a:ext cx="2581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jours de la semaine: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Lundi </a:t>
            </a:r>
          </a:p>
          <a:p>
            <a:r>
              <a:rPr lang="fr-FR" dirty="0" smtClean="0"/>
              <a:t>Mardi </a:t>
            </a:r>
          </a:p>
          <a:p>
            <a:r>
              <a:rPr lang="fr-FR" dirty="0" smtClean="0"/>
              <a:t>Mercredi </a:t>
            </a:r>
          </a:p>
          <a:p>
            <a:r>
              <a:rPr lang="fr-FR" dirty="0" smtClean="0"/>
              <a:t>Jeudi </a:t>
            </a:r>
          </a:p>
          <a:p>
            <a:r>
              <a:rPr lang="fr-FR" dirty="0" smtClean="0"/>
              <a:t>Vendredi </a:t>
            </a:r>
          </a:p>
          <a:p>
            <a:r>
              <a:rPr lang="fr-FR" dirty="0" smtClean="0"/>
              <a:t>Samedi </a:t>
            </a:r>
          </a:p>
          <a:p>
            <a:r>
              <a:rPr lang="fr-FR" dirty="0" smtClean="0"/>
              <a:t>Dimanche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2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français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98" y="1825625"/>
            <a:ext cx="5801203" cy="4351338"/>
          </a:xfrm>
        </p:spPr>
      </p:pic>
    </p:spTree>
    <p:extLst>
      <p:ext uri="{BB962C8B-B14F-4D97-AF65-F5344CB8AC3E}">
        <p14:creationId xmlns:p14="http://schemas.microsoft.com/office/powerpoint/2010/main" val="23190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L’anglais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64" y="1825625"/>
            <a:ext cx="8210071" cy="4351338"/>
          </a:xfrm>
        </p:spPr>
      </p:pic>
    </p:spTree>
    <p:extLst>
      <p:ext uri="{BB962C8B-B14F-4D97-AF65-F5344CB8AC3E}">
        <p14:creationId xmlns:p14="http://schemas.microsoft.com/office/powerpoint/2010/main" val="1064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L’allemand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690688"/>
            <a:ext cx="4057650" cy="2686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83928"/>
            <a:ext cx="5528571" cy="44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L’espagnol (</a:t>
            </a:r>
            <a:r>
              <a:rPr lang="fr-FR" dirty="0" err="1" smtClean="0"/>
              <a:t>masc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1" y="1636635"/>
            <a:ext cx="4748981" cy="4748981"/>
          </a:xfrm>
        </p:spPr>
      </p:pic>
    </p:spTree>
    <p:extLst>
      <p:ext uri="{BB962C8B-B14F-4D97-AF65-F5344CB8AC3E}">
        <p14:creationId xmlns:p14="http://schemas.microsoft.com/office/powerpoint/2010/main" val="15724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127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À l’école Les cours</vt:lpstr>
      <vt:lpstr>Un calendrier</vt:lpstr>
      <vt:lpstr>Une semaine</vt:lpstr>
      <vt:lpstr>Un jour</vt:lpstr>
      <vt:lpstr>Les jours de la semaine: </vt:lpstr>
      <vt:lpstr>Le français </vt:lpstr>
      <vt:lpstr>L’anglais (masc)</vt:lpstr>
      <vt:lpstr>L’allemand (masc)</vt:lpstr>
      <vt:lpstr>L’espagnol (masc)</vt:lpstr>
      <vt:lpstr>Le latin </vt:lpstr>
      <vt:lpstr>La philosophie</vt:lpstr>
      <vt:lpstr>L’histoire (fem)</vt:lpstr>
      <vt:lpstr>La géographie </vt:lpstr>
      <vt:lpstr>La musique </vt:lpstr>
      <vt:lpstr>Le dessin </vt:lpstr>
      <vt:lpstr>Le sport</vt:lpstr>
      <vt:lpstr>Les maths (fem)</vt:lpstr>
      <vt:lpstr>La biologie </vt:lpstr>
      <vt:lpstr>La physique </vt:lpstr>
      <vt:lpstr>La chimie</vt:lpstr>
      <vt:lpstr>L’informatique (fem)</vt:lpstr>
      <vt:lpstr>Cent = 100</vt:lpstr>
      <vt:lpstr>Deux cents = 200</vt:lpstr>
      <vt:lpstr>PowerPoint Presentation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 l’école</dc:title>
  <dc:creator>User</dc:creator>
  <cp:lastModifiedBy>User</cp:lastModifiedBy>
  <cp:revision>6</cp:revision>
  <dcterms:created xsi:type="dcterms:W3CDTF">2018-04-24T11:28:25Z</dcterms:created>
  <dcterms:modified xsi:type="dcterms:W3CDTF">2018-04-25T16:28:35Z</dcterms:modified>
</cp:coreProperties>
</file>